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unknown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54864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media1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4400" b="1">
                <a:solidFill>
                  <a:srgbClr val="003366"/>
                </a:solidFill>
              </a:defRPr>
            </a:pPr>
            <a:r>
              <a:t>Sindirim Sistemi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8412480" cy="731520"/>
          </a:xfrm>
        </p:spPr>
        <p:txBody>
          <a:bodyPr/>
          <a:lstStyle/>
          <a:p>
            <a:pPr algn="l">
              <a:defRPr sz="3200" b="1">
                <a:solidFill>
                  <a:srgbClr val="003366"/>
                </a:solidFill>
              </a:defRPr>
            </a:pPr>
            <a:r>
              <a:t>İçindekiler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188720"/>
            <a:ext cx="5029200" cy="411480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Enerji ve Besinler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Sindirim Sistemi Organları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Fiziksel ve Kimyasal Sindirim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Sindirime Yardımcı Organlar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Özet</a:t>
            </a:r>
          </a:p>
        </p:txBody>
      </p:sp>
      <p:pic>
        <p:nvPicPr>
          <p:cNvPr id="4" name="exampl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0" y="3657600"/>
            <a:ext cx="1828800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8412480" cy="731520"/>
          </a:xfrm>
        </p:spPr>
        <p:txBody>
          <a:bodyPr/>
          <a:lstStyle/>
          <a:p>
            <a:pPr algn="l">
              <a:defRPr sz="3200" b="1">
                <a:solidFill>
                  <a:srgbClr val="003366"/>
                </a:solidFill>
              </a:defRPr>
            </a:pPr>
            <a:r>
              <a:t>Enerji ve Besinler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188720"/>
            <a:ext cx="5029200" cy="411480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Canlılar yaşamlarını sürdürmek için besinlerden enerji elde ederler.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Besinler kana karışarak enerji kaynağı olarak kullanılır.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Su, vitamin ve mineraller sindirime uğramadan direkt kana geçer.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Protein, yağ ve karbonhidratlar sindirilmelidir.</a:t>
            </a:r>
          </a:p>
        </p:txBody>
      </p:sp>
      <p:pic>
        <p:nvPicPr>
          <p:cNvPr id="4" name="exampl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0" y="3657600"/>
            <a:ext cx="1828800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8412480" cy="731520"/>
          </a:xfrm>
        </p:spPr>
        <p:txBody>
          <a:bodyPr/>
          <a:lstStyle/>
          <a:p>
            <a:pPr algn="l">
              <a:defRPr sz="3200" b="1">
                <a:solidFill>
                  <a:srgbClr val="003366"/>
                </a:solidFill>
              </a:defRPr>
            </a:pPr>
            <a:r>
              <a:t>Sindirim Sistemi ve Çeşitleri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188720"/>
            <a:ext cx="5029200" cy="411480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Ağız, yutak, yemek borusu, mide, ince bağırsak, kalın bağırsak ve anüs sindirim sistemini oluşturur.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Fiziksel sindirim: Besinlerin mekanik olarak küçük parçalara ayrılması (çiğneme, kas hareketleri).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Kimyasal sindirim: Besinlerin enzimler yardımıyla en küçük yapı taşlarına ayrılması.</a:t>
            </a:r>
          </a:p>
        </p:txBody>
      </p:sp>
      <p:pic>
        <p:nvPicPr>
          <p:cNvPr id="4" name="exampl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0" y="3657600"/>
            <a:ext cx="1828800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8412480" cy="731520"/>
          </a:xfrm>
        </p:spPr>
        <p:txBody>
          <a:bodyPr/>
          <a:lstStyle/>
          <a:p>
            <a:pPr algn="l">
              <a:defRPr sz="3200" b="1">
                <a:solidFill>
                  <a:srgbClr val="003366"/>
                </a:solidFill>
              </a:defRPr>
            </a:pPr>
            <a:r>
              <a:t>Sindirime Yardımcı Organlar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188720"/>
            <a:ext cx="5029200" cy="411480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Karaciğer: Safra üretir, yağların sindirimini kolaylaştırır, vitamin depolar ve zehirli maddeleri etkisiz hale getirir.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Pankreas: Pankreas öz suyu üretir, karbonhidrat, yağ ve proteinlerin kimyasal sindirimini tamamlar.</a:t>
            </a:r>
          </a:p>
        </p:txBody>
      </p:sp>
      <p:pic>
        <p:nvPicPr>
          <p:cNvPr id="4" name="exampl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0" y="3657600"/>
            <a:ext cx="1828800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274320"/>
            <a:ext cx="8412480" cy="731520"/>
          </a:xfrm>
        </p:spPr>
        <p:txBody>
          <a:bodyPr/>
          <a:lstStyle/>
          <a:p>
            <a:pPr algn="l">
              <a:defRPr sz="3200" b="1">
                <a:solidFill>
                  <a:srgbClr val="003366"/>
                </a:solidFill>
              </a:defRPr>
            </a:pPr>
            <a:r>
              <a:t>Özet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" y="1188720"/>
            <a:ext cx="5029200" cy="4114800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Sindirim, besinlerin vücut tarafından kullanılabilir hale getirilmesi işlemidir.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Fiziksel ve kimyasal sindirim birbirini tamamlayan süreçlerdir.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000000"/>
                </a:solidFill>
              </a:defRPr>
            </a:pPr>
            <a:r>
              <a:t>Sindirim sistemi ve yardımcı organlar birlikte çalışarak besinlerden enerji elde edilmesini sağlar.</a:t>
            </a:r>
          </a:p>
        </p:txBody>
      </p:sp>
      <p:pic>
        <p:nvPicPr>
          <p:cNvPr id="4" name="exampl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0" y="3657600"/>
            <a:ext cx="1828800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